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71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19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63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13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64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0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23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03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137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0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10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Cliquez pour modifier les styles du texte du masque</a:t>
            </a:r>
          </a:p>
          <a:p>
            <a:pPr lvl="1"/>
            <a:r>
              <a:rPr lang="en-GB" smtClean="0"/>
              <a:t>Deuxième niveau</a:t>
            </a:r>
          </a:p>
          <a:p>
            <a:pPr lvl="2"/>
            <a:r>
              <a:rPr lang="en-GB" smtClean="0"/>
              <a:t>Troisième niveau</a:t>
            </a:r>
          </a:p>
          <a:p>
            <a:pPr lvl="3"/>
            <a:r>
              <a:rPr lang="en-GB" smtClean="0"/>
              <a:t>Quatrième niveau</a:t>
            </a:r>
          </a:p>
          <a:p>
            <a:pPr lvl="4"/>
            <a:r>
              <a:rPr lang="en-GB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A0970-0739-3645-BC6A-11E6E68B3B76}" type="datetimeFigureOut">
              <a:rPr lang="fr-FR" smtClean="0"/>
              <a:t>7/11/15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32BFC-19F6-E541-ABF6-13568304D5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16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8225" y="720842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Time </a:t>
            </a:r>
            <a:r>
              <a:rPr lang="fr-FR" dirty="0" err="1" smtClean="0"/>
              <a:t>embedding</a:t>
            </a:r>
            <a:r>
              <a:rPr lang="fr-FR" dirty="0" smtClean="0"/>
              <a:t> (size 10)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18225" y="1391783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Taxi ID </a:t>
            </a:r>
            <a:r>
              <a:rPr lang="fr-FR" dirty="0" err="1" smtClean="0"/>
              <a:t>embedding</a:t>
            </a:r>
            <a:endParaRPr lang="fr-FR" dirty="0" smtClean="0"/>
          </a:p>
          <a:p>
            <a:pPr algn="ctr"/>
            <a:r>
              <a:rPr lang="fr-FR" dirty="0" smtClean="0"/>
              <a:t>(size 10)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225" y="2070511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Client ID </a:t>
            </a:r>
            <a:r>
              <a:rPr lang="fr-FR" dirty="0" err="1" smtClean="0"/>
              <a:t>embedding</a:t>
            </a:r>
            <a:endParaRPr lang="fr-FR" dirty="0" smtClean="0"/>
          </a:p>
          <a:p>
            <a:pPr algn="ctr"/>
            <a:r>
              <a:rPr lang="fr-FR" dirty="0" smtClean="0"/>
              <a:t>(size 10)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225" y="3470080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 first and 5 last GPS points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018225" y="2763858"/>
            <a:ext cx="2379672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metadata</a:t>
            </a:r>
            <a:r>
              <a:rPr lang="fr-FR" dirty="0" smtClean="0"/>
              <a:t> </a:t>
            </a:r>
            <a:r>
              <a:rPr lang="fr-FR" dirty="0" err="1" smtClean="0"/>
              <a:t>embeddings</a:t>
            </a:r>
            <a:r>
              <a:rPr lang="fr-FR" dirty="0" smtClean="0"/>
              <a:t> </a:t>
            </a:r>
            <a:r>
              <a:rPr lang="fr-FR" sz="1200" dirty="0" smtClean="0"/>
              <a:t>(</a:t>
            </a:r>
            <a:r>
              <a:rPr lang="fr-FR" sz="1200" dirty="0" err="1" smtClean="0"/>
              <a:t>each</a:t>
            </a:r>
            <a:r>
              <a:rPr lang="fr-FR" sz="1200" dirty="0" smtClean="0"/>
              <a:t> of size 10)</a:t>
            </a:r>
            <a:endParaRPr lang="fr-FR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080238" y="984006"/>
            <a:ext cx="2692671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500 RELU </a:t>
            </a:r>
            <a:r>
              <a:rPr lang="fr-FR" dirty="0" err="1" smtClean="0"/>
              <a:t>neurons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080238" y="2008214"/>
            <a:ext cx="2200721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Softmax</a:t>
            </a:r>
            <a:r>
              <a:rPr lang="fr-FR" dirty="0" smtClean="0"/>
              <a:t> on the 3392 destination clusters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4080238" y="2966636"/>
            <a:ext cx="2692671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Weighted</a:t>
            </a:r>
            <a:r>
              <a:rPr lang="fr-FR" dirty="0" smtClean="0"/>
              <a:t> </a:t>
            </a:r>
            <a:r>
              <a:rPr lang="fr-FR" dirty="0" err="1" smtClean="0"/>
              <a:t>average</a:t>
            </a:r>
            <a:r>
              <a:rPr lang="fr-FR" dirty="0" smtClean="0"/>
              <a:t> (</a:t>
            </a:r>
            <a:r>
              <a:rPr lang="fr-FR" dirty="0" err="1" smtClean="0"/>
              <a:t>x_avg</a:t>
            </a:r>
            <a:r>
              <a:rPr lang="fr-FR" dirty="0" smtClean="0"/>
              <a:t>, </a:t>
            </a:r>
            <a:r>
              <a:rPr lang="fr-FR" dirty="0" err="1" smtClean="0"/>
              <a:t>y_avg</a:t>
            </a:r>
            <a:r>
              <a:rPr lang="fr-FR" dirty="0" smtClean="0"/>
              <a:t>)  of the clusters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6522656" y="2008214"/>
            <a:ext cx="1514276" cy="614686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3392 cluster (</a:t>
            </a:r>
            <a:r>
              <a:rPr lang="fr-FR" dirty="0" err="1" smtClean="0"/>
              <a:t>x,y</a:t>
            </a:r>
            <a:r>
              <a:rPr lang="fr-FR" dirty="0" smtClean="0"/>
              <a:t>) positions</a:t>
            </a:r>
            <a:endParaRPr lang="fr-FR" dirty="0"/>
          </a:p>
        </p:txBody>
      </p:sp>
      <p:cxnSp>
        <p:nvCxnSpPr>
          <p:cNvPr id="17" name="Connecteur droit avec flèche 16"/>
          <p:cNvCxnSpPr>
            <a:stCxn id="9" idx="3"/>
            <a:endCxn id="12" idx="1"/>
          </p:cNvCxnSpPr>
          <p:nvPr/>
        </p:nvCxnSpPr>
        <p:spPr>
          <a:xfrm flipV="1">
            <a:off x="3397897" y="1291349"/>
            <a:ext cx="682341" cy="2486074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10" idx="3"/>
            <a:endCxn id="12" idx="1"/>
          </p:cNvCxnSpPr>
          <p:nvPr/>
        </p:nvCxnSpPr>
        <p:spPr>
          <a:xfrm flipV="1">
            <a:off x="3397897" y="1291349"/>
            <a:ext cx="682341" cy="1779852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7" idx="3"/>
            <a:endCxn id="12" idx="1"/>
          </p:cNvCxnSpPr>
          <p:nvPr/>
        </p:nvCxnSpPr>
        <p:spPr>
          <a:xfrm flipV="1">
            <a:off x="3397897" y="1291349"/>
            <a:ext cx="682341" cy="1086505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6" idx="3"/>
            <a:endCxn id="12" idx="1"/>
          </p:cNvCxnSpPr>
          <p:nvPr/>
        </p:nvCxnSpPr>
        <p:spPr>
          <a:xfrm flipV="1">
            <a:off x="3397897" y="1291349"/>
            <a:ext cx="682341" cy="407777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4" idx="3"/>
            <a:endCxn id="12" idx="1"/>
          </p:cNvCxnSpPr>
          <p:nvPr/>
        </p:nvCxnSpPr>
        <p:spPr>
          <a:xfrm>
            <a:off x="3397897" y="1028185"/>
            <a:ext cx="682341" cy="263164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stCxn id="12" idx="2"/>
            <a:endCxn id="13" idx="0"/>
          </p:cNvCxnSpPr>
          <p:nvPr/>
        </p:nvCxnSpPr>
        <p:spPr>
          <a:xfrm flipH="1">
            <a:off x="5180599" y="1598692"/>
            <a:ext cx="245975" cy="409522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stCxn id="15" idx="2"/>
            <a:endCxn id="14" idx="0"/>
          </p:cNvCxnSpPr>
          <p:nvPr/>
        </p:nvCxnSpPr>
        <p:spPr>
          <a:xfrm flipH="1">
            <a:off x="5426574" y="2622900"/>
            <a:ext cx="1853220" cy="343736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>
            <a:stCxn id="13" idx="2"/>
            <a:endCxn id="14" idx="0"/>
          </p:cNvCxnSpPr>
          <p:nvPr/>
        </p:nvCxnSpPr>
        <p:spPr>
          <a:xfrm>
            <a:off x="5180599" y="2622900"/>
            <a:ext cx="245975" cy="343736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09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723979" y="1393700"/>
            <a:ext cx="1409043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Candidate n1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2723979" y="2992251"/>
            <a:ext cx="1409043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Candidate n1000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sp>
        <p:nvSpPr>
          <p:cNvPr id="27" name="Rectangle 26"/>
          <p:cNvSpPr/>
          <p:nvPr/>
        </p:nvSpPr>
        <p:spPr>
          <a:xfrm>
            <a:off x="4624116" y="1391487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shared</a:t>
            </a:r>
            <a:r>
              <a:rPr lang="fr-FR" sz="1400" dirty="0" smtClean="0"/>
              <a:t> 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W’)</a:t>
            </a:r>
            <a:endParaRPr lang="fr-FR" sz="1400" dirty="0"/>
          </a:p>
        </p:txBody>
      </p:sp>
      <p:sp>
        <p:nvSpPr>
          <p:cNvPr id="28" name="Rectangle 27"/>
          <p:cNvSpPr/>
          <p:nvPr/>
        </p:nvSpPr>
        <p:spPr>
          <a:xfrm>
            <a:off x="4624116" y="720842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W)</a:t>
            </a:r>
            <a:endParaRPr lang="fr-FR" sz="1400" dirty="0"/>
          </a:p>
        </p:txBody>
      </p:sp>
      <p:sp>
        <p:nvSpPr>
          <p:cNvPr id="30" name="Rectangle 29"/>
          <p:cNvSpPr/>
          <p:nvPr/>
        </p:nvSpPr>
        <p:spPr>
          <a:xfrm>
            <a:off x="4624116" y="2992251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shared</a:t>
            </a:r>
            <a:r>
              <a:rPr lang="fr-FR" sz="1400" dirty="0" smtClean="0"/>
              <a:t> 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W’)</a:t>
            </a:r>
            <a:endParaRPr lang="fr-FR" sz="1400" dirty="0"/>
          </a:p>
        </p:txBody>
      </p:sp>
      <p:sp>
        <p:nvSpPr>
          <p:cNvPr id="33" name="Rectangle 32"/>
          <p:cNvSpPr/>
          <p:nvPr/>
        </p:nvSpPr>
        <p:spPr>
          <a:xfrm>
            <a:off x="2723979" y="1998991"/>
            <a:ext cx="1409043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Candidate n2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sp>
        <p:nvSpPr>
          <p:cNvPr id="34" name="Rectangle 33"/>
          <p:cNvSpPr/>
          <p:nvPr/>
        </p:nvSpPr>
        <p:spPr>
          <a:xfrm>
            <a:off x="4624116" y="1996778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 RELU </a:t>
            </a:r>
            <a:r>
              <a:rPr lang="fr-FR" sz="1400" dirty="0" err="1" smtClean="0"/>
              <a:t>neurons</a:t>
            </a:r>
            <a:r>
              <a:rPr lang="fr-FR" sz="1400" dirty="0" smtClean="0"/>
              <a:t> (</a:t>
            </a:r>
            <a:r>
              <a:rPr lang="fr-FR" sz="1400" dirty="0" err="1" smtClean="0"/>
              <a:t>shared</a:t>
            </a:r>
            <a:r>
              <a:rPr lang="fr-FR" sz="1400" dirty="0" smtClean="0"/>
              <a:t> </a:t>
            </a:r>
            <a:r>
              <a:rPr lang="fr-FR" sz="1400" dirty="0" err="1" smtClean="0"/>
              <a:t>weights</a:t>
            </a:r>
            <a:r>
              <a:rPr lang="fr-FR" sz="1400" dirty="0" smtClean="0"/>
              <a:t> W’)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3110596" y="2493607"/>
            <a:ext cx="40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…</a:t>
            </a:r>
            <a:endParaRPr lang="fr-FR" sz="2400" b="1" dirty="0"/>
          </a:p>
        </p:txBody>
      </p:sp>
      <p:sp>
        <p:nvSpPr>
          <p:cNvPr id="36" name="ZoneTexte 35"/>
          <p:cNvSpPr txBox="1"/>
          <p:nvPr/>
        </p:nvSpPr>
        <p:spPr>
          <a:xfrm rot="16200000">
            <a:off x="5265126" y="2513740"/>
            <a:ext cx="40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…</a:t>
            </a:r>
            <a:endParaRPr lang="fr-FR" sz="2400" b="1" dirty="0"/>
          </a:p>
        </p:txBody>
      </p:sp>
      <p:cxnSp>
        <p:nvCxnSpPr>
          <p:cNvPr id="37" name="Connecteur droit avec flèche 36"/>
          <p:cNvCxnSpPr>
            <a:stCxn id="25" idx="3"/>
            <a:endCxn id="30" idx="1"/>
          </p:cNvCxnSpPr>
          <p:nvPr/>
        </p:nvCxnSpPr>
        <p:spPr>
          <a:xfrm>
            <a:off x="4133022" y="3219803"/>
            <a:ext cx="491094" cy="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24" idx="3"/>
            <a:endCxn id="27" idx="1"/>
          </p:cNvCxnSpPr>
          <p:nvPr/>
        </p:nvCxnSpPr>
        <p:spPr>
          <a:xfrm flipV="1">
            <a:off x="4133022" y="1619039"/>
            <a:ext cx="491094" cy="2213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33" idx="3"/>
            <a:endCxn id="34" idx="1"/>
          </p:cNvCxnSpPr>
          <p:nvPr/>
        </p:nvCxnSpPr>
        <p:spPr>
          <a:xfrm flipV="1">
            <a:off x="4133022" y="2224330"/>
            <a:ext cx="491094" cy="2213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stCxn id="105" idx="3"/>
            <a:endCxn id="28" idx="1"/>
          </p:cNvCxnSpPr>
          <p:nvPr/>
        </p:nvCxnSpPr>
        <p:spPr>
          <a:xfrm>
            <a:off x="2051235" y="948394"/>
            <a:ext cx="2572881" cy="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952516" y="1391487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Similarity</a:t>
            </a:r>
            <a:r>
              <a:rPr lang="fr-FR" sz="1400" dirty="0" smtClean="0"/>
              <a:t> 1 </a:t>
            </a:r>
            <a:r>
              <a:rPr lang="fr-FR" sz="1050" dirty="0" smtClean="0"/>
              <a:t>(</a:t>
            </a:r>
            <a:r>
              <a:rPr lang="fr-FR" sz="1050" dirty="0" err="1" smtClean="0"/>
              <a:t>scalar</a:t>
            </a:r>
            <a:r>
              <a:rPr lang="fr-FR" sz="1050" dirty="0" smtClean="0"/>
              <a:t> </a:t>
            </a:r>
            <a:r>
              <a:rPr lang="fr-FR" sz="1050" dirty="0" err="1" smtClean="0"/>
              <a:t>product</a:t>
            </a:r>
            <a:r>
              <a:rPr lang="fr-FR" sz="1050" dirty="0" smtClean="0"/>
              <a:t> of the </a:t>
            </a:r>
            <a:r>
              <a:rPr lang="fr-FR" sz="1050" dirty="0" err="1" smtClean="0"/>
              <a:t>two</a:t>
            </a:r>
            <a:r>
              <a:rPr lang="fr-FR" sz="1050" dirty="0" smtClean="0"/>
              <a:t> </a:t>
            </a:r>
            <a:r>
              <a:rPr lang="fr-FR" sz="1050" dirty="0" err="1" smtClean="0"/>
              <a:t>representations</a:t>
            </a:r>
            <a:r>
              <a:rPr lang="fr-FR" sz="1050" dirty="0" smtClean="0"/>
              <a:t>)</a:t>
            </a:r>
            <a:endParaRPr lang="fr-FR" sz="1050" dirty="0"/>
          </a:p>
        </p:txBody>
      </p:sp>
      <p:cxnSp>
        <p:nvCxnSpPr>
          <p:cNvPr id="48" name="Connecteur droit avec flèche 47"/>
          <p:cNvCxnSpPr>
            <a:stCxn id="28" idx="3"/>
            <a:endCxn id="47" idx="1"/>
          </p:cNvCxnSpPr>
          <p:nvPr/>
        </p:nvCxnSpPr>
        <p:spPr>
          <a:xfrm>
            <a:off x="6482046" y="948394"/>
            <a:ext cx="470470" cy="670645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27" idx="3"/>
            <a:endCxn id="47" idx="1"/>
          </p:cNvCxnSpPr>
          <p:nvPr/>
        </p:nvCxnSpPr>
        <p:spPr>
          <a:xfrm>
            <a:off x="6482046" y="1619039"/>
            <a:ext cx="470470" cy="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952516" y="1998991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Similarity</a:t>
            </a:r>
            <a:r>
              <a:rPr lang="fr-FR" sz="1400" dirty="0" smtClean="0"/>
              <a:t> 2</a:t>
            </a:r>
            <a:endParaRPr lang="fr-FR" sz="1400" dirty="0"/>
          </a:p>
        </p:txBody>
      </p:sp>
      <p:sp>
        <p:nvSpPr>
          <p:cNvPr id="55" name="Rectangle 54"/>
          <p:cNvSpPr/>
          <p:nvPr/>
        </p:nvSpPr>
        <p:spPr>
          <a:xfrm>
            <a:off x="6952516" y="2979364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Similarity</a:t>
            </a:r>
            <a:r>
              <a:rPr lang="fr-FR" sz="1400" dirty="0" smtClean="0"/>
              <a:t> 1000</a:t>
            </a:r>
            <a:endParaRPr lang="fr-FR" sz="1400" dirty="0"/>
          </a:p>
        </p:txBody>
      </p:sp>
      <p:cxnSp>
        <p:nvCxnSpPr>
          <p:cNvPr id="57" name="Connecteur droit avec flèche 56"/>
          <p:cNvCxnSpPr>
            <a:stCxn id="34" idx="3"/>
            <a:endCxn id="54" idx="1"/>
          </p:cNvCxnSpPr>
          <p:nvPr/>
        </p:nvCxnSpPr>
        <p:spPr>
          <a:xfrm>
            <a:off x="6482046" y="2224330"/>
            <a:ext cx="470470" cy="2213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stCxn id="28" idx="3"/>
            <a:endCxn id="54" idx="1"/>
          </p:cNvCxnSpPr>
          <p:nvPr/>
        </p:nvCxnSpPr>
        <p:spPr>
          <a:xfrm>
            <a:off x="6482046" y="948394"/>
            <a:ext cx="470470" cy="1278149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>
            <a:stCxn id="28" idx="3"/>
            <a:endCxn id="55" idx="1"/>
          </p:cNvCxnSpPr>
          <p:nvPr/>
        </p:nvCxnSpPr>
        <p:spPr>
          <a:xfrm>
            <a:off x="6482046" y="948394"/>
            <a:ext cx="470470" cy="2258522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>
            <a:stCxn id="30" idx="3"/>
            <a:endCxn id="55" idx="1"/>
          </p:cNvCxnSpPr>
          <p:nvPr/>
        </p:nvCxnSpPr>
        <p:spPr>
          <a:xfrm flipV="1">
            <a:off x="6482046" y="3206916"/>
            <a:ext cx="470470" cy="12887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9248433" y="1611858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Softmax</a:t>
            </a:r>
            <a:r>
              <a:rPr lang="fr-FR" sz="1400" dirty="0" smtClean="0"/>
              <a:t> of size 1000</a:t>
            </a:r>
            <a:endParaRPr lang="fr-FR" sz="1400" dirty="0"/>
          </a:p>
        </p:txBody>
      </p:sp>
      <p:sp>
        <p:nvSpPr>
          <p:cNvPr id="70" name="Rectangle 69"/>
          <p:cNvSpPr/>
          <p:nvPr/>
        </p:nvSpPr>
        <p:spPr>
          <a:xfrm>
            <a:off x="9248433" y="2315207"/>
            <a:ext cx="1857930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1000 destinations (</a:t>
            </a:r>
            <a:r>
              <a:rPr lang="fr-FR" sz="1400" dirty="0" err="1" smtClean="0"/>
              <a:t>x,y</a:t>
            </a:r>
            <a:r>
              <a:rPr lang="fr-FR" sz="1400" dirty="0" smtClean="0"/>
              <a:t>) of the 1000 candidates</a:t>
            </a:r>
            <a:endParaRPr lang="fr-FR" sz="1400" dirty="0"/>
          </a:p>
        </p:txBody>
      </p:sp>
      <p:sp>
        <p:nvSpPr>
          <p:cNvPr id="71" name="Rectangle 70"/>
          <p:cNvSpPr/>
          <p:nvPr/>
        </p:nvSpPr>
        <p:spPr>
          <a:xfrm>
            <a:off x="11370837" y="1973894"/>
            <a:ext cx="2034287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Weighted</a:t>
            </a:r>
            <a:r>
              <a:rPr lang="fr-FR" sz="1400" dirty="0" smtClean="0"/>
              <a:t> </a:t>
            </a:r>
            <a:r>
              <a:rPr lang="fr-FR" sz="1400" dirty="0" err="1" smtClean="0"/>
              <a:t>average</a:t>
            </a:r>
            <a:r>
              <a:rPr lang="fr-FR" sz="1400" dirty="0" smtClean="0"/>
              <a:t> of the candidate destinations</a:t>
            </a:r>
            <a:endParaRPr lang="fr-FR" sz="1400" dirty="0"/>
          </a:p>
        </p:txBody>
      </p:sp>
      <p:sp>
        <p:nvSpPr>
          <p:cNvPr id="88" name="ZoneTexte 87"/>
          <p:cNvSpPr txBox="1"/>
          <p:nvPr/>
        </p:nvSpPr>
        <p:spPr>
          <a:xfrm rot="16200000">
            <a:off x="7610476" y="2490856"/>
            <a:ext cx="40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…</a:t>
            </a:r>
            <a:endParaRPr lang="fr-FR" sz="2400" b="1" dirty="0"/>
          </a:p>
        </p:txBody>
      </p:sp>
      <p:cxnSp>
        <p:nvCxnSpPr>
          <p:cNvPr id="89" name="Connecteur droit avec flèche 88"/>
          <p:cNvCxnSpPr>
            <a:stCxn id="47" idx="3"/>
            <a:endCxn id="69" idx="1"/>
          </p:cNvCxnSpPr>
          <p:nvPr/>
        </p:nvCxnSpPr>
        <p:spPr>
          <a:xfrm>
            <a:off x="8810446" y="1619039"/>
            <a:ext cx="437987" cy="220371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avec flèche 91"/>
          <p:cNvCxnSpPr>
            <a:stCxn id="54" idx="3"/>
            <a:endCxn id="69" idx="1"/>
          </p:cNvCxnSpPr>
          <p:nvPr/>
        </p:nvCxnSpPr>
        <p:spPr>
          <a:xfrm flipV="1">
            <a:off x="8810446" y="1839410"/>
            <a:ext cx="437987" cy="387133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>
            <a:stCxn id="55" idx="3"/>
            <a:endCxn id="69" idx="1"/>
          </p:cNvCxnSpPr>
          <p:nvPr/>
        </p:nvCxnSpPr>
        <p:spPr>
          <a:xfrm flipV="1">
            <a:off x="8810446" y="1839410"/>
            <a:ext cx="437987" cy="1367506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>
            <a:stCxn id="70" idx="3"/>
            <a:endCxn id="71" idx="1"/>
          </p:cNvCxnSpPr>
          <p:nvPr/>
        </p:nvCxnSpPr>
        <p:spPr>
          <a:xfrm flipV="1">
            <a:off x="11106363" y="2201446"/>
            <a:ext cx="264474" cy="341313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>
            <a:stCxn id="69" idx="3"/>
            <a:endCxn id="71" idx="1"/>
          </p:cNvCxnSpPr>
          <p:nvPr/>
        </p:nvCxnSpPr>
        <p:spPr>
          <a:xfrm>
            <a:off x="11106363" y="1839410"/>
            <a:ext cx="264474" cy="362036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517766" y="1621252"/>
            <a:ext cx="1533469" cy="114905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Extract</a:t>
            </a:r>
            <a:r>
              <a:rPr lang="fr-FR" sz="1400" dirty="0" smtClean="0"/>
              <a:t> 1000 candidate full </a:t>
            </a:r>
            <a:r>
              <a:rPr lang="fr-FR" sz="1400" dirty="0" err="1" smtClean="0"/>
              <a:t>trajectories</a:t>
            </a:r>
            <a:r>
              <a:rPr lang="fr-FR" sz="1400" dirty="0" smtClean="0"/>
              <a:t> </a:t>
            </a:r>
            <a:r>
              <a:rPr lang="fr-FR" sz="1400" dirty="0" err="1" smtClean="0"/>
              <a:t>from</a:t>
            </a:r>
            <a:r>
              <a:rPr lang="fr-FR" sz="1400" dirty="0" smtClean="0"/>
              <a:t> the 1.7 millions training </a:t>
            </a:r>
            <a:r>
              <a:rPr lang="fr-FR" sz="1400" dirty="0" err="1" smtClean="0"/>
              <a:t>dataset</a:t>
            </a:r>
            <a:endParaRPr lang="fr-FR" sz="1400" dirty="0"/>
          </a:p>
        </p:txBody>
      </p:sp>
      <p:sp>
        <p:nvSpPr>
          <p:cNvPr id="105" name="Rectangle 104"/>
          <p:cNvSpPr/>
          <p:nvPr/>
        </p:nvSpPr>
        <p:spPr>
          <a:xfrm>
            <a:off x="517766" y="720842"/>
            <a:ext cx="1533469" cy="455104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Prefix</a:t>
            </a:r>
            <a:r>
              <a:rPr lang="fr-FR" sz="1400" dirty="0" smtClean="0"/>
              <a:t> </a:t>
            </a:r>
            <a:r>
              <a:rPr lang="fr-FR" sz="1400" dirty="0" err="1" smtClean="0"/>
              <a:t>features</a:t>
            </a:r>
            <a:endParaRPr lang="fr-FR" sz="1400" dirty="0"/>
          </a:p>
        </p:txBody>
      </p:sp>
      <p:cxnSp>
        <p:nvCxnSpPr>
          <p:cNvPr id="109" name="Connecteur droit avec flèche 108"/>
          <p:cNvCxnSpPr>
            <a:stCxn id="105" idx="2"/>
            <a:endCxn id="104" idx="0"/>
          </p:cNvCxnSpPr>
          <p:nvPr/>
        </p:nvCxnSpPr>
        <p:spPr>
          <a:xfrm>
            <a:off x="1284501" y="1175946"/>
            <a:ext cx="0" cy="445306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>
            <a:stCxn id="104" idx="3"/>
            <a:endCxn id="24" idx="1"/>
          </p:cNvCxnSpPr>
          <p:nvPr/>
        </p:nvCxnSpPr>
        <p:spPr>
          <a:xfrm flipV="1">
            <a:off x="2051235" y="1621252"/>
            <a:ext cx="672744" cy="574530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>
            <a:stCxn id="104" idx="3"/>
            <a:endCxn id="33" idx="1"/>
          </p:cNvCxnSpPr>
          <p:nvPr/>
        </p:nvCxnSpPr>
        <p:spPr>
          <a:xfrm>
            <a:off x="2051235" y="2195782"/>
            <a:ext cx="672744" cy="30761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04" idx="3"/>
            <a:endCxn id="25" idx="1"/>
          </p:cNvCxnSpPr>
          <p:nvPr/>
        </p:nvCxnSpPr>
        <p:spPr>
          <a:xfrm>
            <a:off x="2051235" y="2195782"/>
            <a:ext cx="672744" cy="1024021"/>
          </a:xfrm>
          <a:prstGeom prst="straightConnector1">
            <a:avLst/>
          </a:prstGeom>
          <a:ln w="952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063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157</Words>
  <Application>Microsoft Macintosh PowerPoint</Application>
  <PresentationFormat>Présentation à l'écran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Alexandre</dc:creator>
  <cp:lastModifiedBy>Alexandre</cp:lastModifiedBy>
  <cp:revision>7</cp:revision>
  <dcterms:created xsi:type="dcterms:W3CDTF">2015-07-11T21:14:53Z</dcterms:created>
  <dcterms:modified xsi:type="dcterms:W3CDTF">2015-07-11T22:27:25Z</dcterms:modified>
</cp:coreProperties>
</file>